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E154C5-566F-4265-AB59-AF561CFFE809}" v="4" dt="2020-03-16T17:34:45.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Kreuning" userId="ec82587d-f859-43aa-91d3-fb8f47fe5957" providerId="ADAL" clId="{13E154C5-566F-4265-AB59-AF561CFFE809}"/>
    <pc:docChg chg="undo custSel mod addSld modSld">
      <pc:chgData name="Sandra Kreuning" userId="ec82587d-f859-43aa-91d3-fb8f47fe5957" providerId="ADAL" clId="{13E154C5-566F-4265-AB59-AF561CFFE809}" dt="2020-03-16T17:40:21.237" v="62" actId="26606"/>
      <pc:docMkLst>
        <pc:docMk/>
      </pc:docMkLst>
      <pc:sldChg chg="addSp modSp mod setBg">
        <pc:chgData name="Sandra Kreuning" userId="ec82587d-f859-43aa-91d3-fb8f47fe5957" providerId="ADAL" clId="{13E154C5-566F-4265-AB59-AF561CFFE809}" dt="2020-03-16T17:40:21.237" v="62" actId="26606"/>
        <pc:sldMkLst>
          <pc:docMk/>
          <pc:sldMk cId="2235248770" sldId="256"/>
        </pc:sldMkLst>
        <pc:spChg chg="mod">
          <ac:chgData name="Sandra Kreuning" userId="ec82587d-f859-43aa-91d3-fb8f47fe5957" providerId="ADAL" clId="{13E154C5-566F-4265-AB59-AF561CFFE809}" dt="2020-03-16T17:40:21.237" v="62" actId="26606"/>
          <ac:spMkLst>
            <pc:docMk/>
            <pc:sldMk cId="2235248770" sldId="256"/>
            <ac:spMk id="2" creationId="{7DDA6043-C811-403D-98D2-B7B6748CA99D}"/>
          </ac:spMkLst>
        </pc:spChg>
        <pc:spChg chg="mod">
          <ac:chgData name="Sandra Kreuning" userId="ec82587d-f859-43aa-91d3-fb8f47fe5957" providerId="ADAL" clId="{13E154C5-566F-4265-AB59-AF561CFFE809}" dt="2020-03-16T17:40:21.237" v="62" actId="26606"/>
          <ac:spMkLst>
            <pc:docMk/>
            <pc:sldMk cId="2235248770" sldId="256"/>
            <ac:spMk id="3" creationId="{F1C371D1-F3DC-40EE-8E28-0EE10776C989}"/>
          </ac:spMkLst>
        </pc:spChg>
        <pc:spChg chg="add">
          <ac:chgData name="Sandra Kreuning" userId="ec82587d-f859-43aa-91d3-fb8f47fe5957" providerId="ADAL" clId="{13E154C5-566F-4265-AB59-AF561CFFE809}" dt="2020-03-16T17:40:21.237" v="62" actId="26606"/>
          <ac:spMkLst>
            <pc:docMk/>
            <pc:sldMk cId="2235248770" sldId="256"/>
            <ac:spMk id="8" creationId="{CDA1A2E9-63FE-408D-A803-8E306ECAB4B3}"/>
          </ac:spMkLst>
        </pc:spChg>
        <pc:spChg chg="add">
          <ac:chgData name="Sandra Kreuning" userId="ec82587d-f859-43aa-91d3-fb8f47fe5957" providerId="ADAL" clId="{13E154C5-566F-4265-AB59-AF561CFFE809}" dt="2020-03-16T17:40:21.237" v="62" actId="26606"/>
          <ac:spMkLst>
            <pc:docMk/>
            <pc:sldMk cId="2235248770" sldId="256"/>
            <ac:spMk id="10" creationId="{1A882A9F-F4E9-4E23-8F0B-20B5DF42EAA9}"/>
          </ac:spMkLst>
        </pc:spChg>
        <pc:spChg chg="add">
          <ac:chgData name="Sandra Kreuning" userId="ec82587d-f859-43aa-91d3-fb8f47fe5957" providerId="ADAL" clId="{13E154C5-566F-4265-AB59-AF561CFFE809}" dt="2020-03-16T17:40:21.237" v="62" actId="26606"/>
          <ac:spMkLst>
            <pc:docMk/>
            <pc:sldMk cId="2235248770" sldId="256"/>
            <ac:spMk id="12" creationId="{FBE9F90C-C163-435B-9A68-D15C92D1CF2B}"/>
          </ac:spMkLst>
        </pc:spChg>
        <pc:spChg chg="add">
          <ac:chgData name="Sandra Kreuning" userId="ec82587d-f859-43aa-91d3-fb8f47fe5957" providerId="ADAL" clId="{13E154C5-566F-4265-AB59-AF561CFFE809}" dt="2020-03-16T17:40:21.237" v="62" actId="26606"/>
          <ac:spMkLst>
            <pc:docMk/>
            <pc:sldMk cId="2235248770" sldId="256"/>
            <ac:spMk id="14" creationId="{42280AB2-77A5-4CB7-AF7D-1795CA8DC7BC}"/>
          </ac:spMkLst>
        </pc:spChg>
      </pc:sldChg>
      <pc:sldChg chg="addSp modSp mod setBg setClrOvrMap">
        <pc:chgData name="Sandra Kreuning" userId="ec82587d-f859-43aa-91d3-fb8f47fe5957" providerId="ADAL" clId="{13E154C5-566F-4265-AB59-AF561CFFE809}" dt="2020-03-16T17:40:14.781" v="61" actId="26606"/>
        <pc:sldMkLst>
          <pc:docMk/>
          <pc:sldMk cId="3600934764" sldId="257"/>
        </pc:sldMkLst>
        <pc:spChg chg="mod">
          <ac:chgData name="Sandra Kreuning" userId="ec82587d-f859-43aa-91d3-fb8f47fe5957" providerId="ADAL" clId="{13E154C5-566F-4265-AB59-AF561CFFE809}" dt="2020-03-16T17:40:14.781" v="61" actId="26606"/>
          <ac:spMkLst>
            <pc:docMk/>
            <pc:sldMk cId="3600934764" sldId="257"/>
            <ac:spMk id="2" creationId="{3E526B20-BD3E-4A25-A41C-A0518CD1E7E4}"/>
          </ac:spMkLst>
        </pc:spChg>
        <pc:spChg chg="mod">
          <ac:chgData name="Sandra Kreuning" userId="ec82587d-f859-43aa-91d3-fb8f47fe5957" providerId="ADAL" clId="{13E154C5-566F-4265-AB59-AF561CFFE809}" dt="2020-03-16T17:40:14.781" v="61" actId="26606"/>
          <ac:spMkLst>
            <pc:docMk/>
            <pc:sldMk cId="3600934764" sldId="257"/>
            <ac:spMk id="6" creationId="{C3A5F567-033D-4A07-9BCB-BCE79D9802F0}"/>
          </ac:spMkLst>
        </pc:spChg>
        <pc:spChg chg="add mod ord">
          <ac:chgData name="Sandra Kreuning" userId="ec82587d-f859-43aa-91d3-fb8f47fe5957" providerId="ADAL" clId="{13E154C5-566F-4265-AB59-AF561CFFE809}" dt="2020-03-16T17:40:14.781" v="61" actId="26606"/>
          <ac:spMkLst>
            <pc:docMk/>
            <pc:sldMk cId="3600934764" sldId="257"/>
            <ac:spMk id="7" creationId="{96DEBE32-83FC-488F-BEDB-BE4E67DE8314}"/>
          </ac:spMkLst>
        </pc:spChg>
        <pc:spChg chg="add">
          <ac:chgData name="Sandra Kreuning" userId="ec82587d-f859-43aa-91d3-fb8f47fe5957" providerId="ADAL" clId="{13E154C5-566F-4265-AB59-AF561CFFE809}" dt="2020-03-16T17:40:14.781" v="61" actId="26606"/>
          <ac:spMkLst>
            <pc:docMk/>
            <pc:sldMk cId="3600934764" sldId="257"/>
            <ac:spMk id="12" creationId="{867D4867-5BA7-4462-B2F6-A23F4A622AA7}"/>
          </ac:spMkLst>
        </pc:spChg>
        <pc:picChg chg="mod">
          <ac:chgData name="Sandra Kreuning" userId="ec82587d-f859-43aa-91d3-fb8f47fe5957" providerId="ADAL" clId="{13E154C5-566F-4265-AB59-AF561CFFE809}" dt="2020-03-16T17:40:14.781" v="61" actId="26606"/>
          <ac:picMkLst>
            <pc:docMk/>
            <pc:sldMk cId="3600934764" sldId="257"/>
            <ac:picMk id="5" creationId="{9083D680-2504-4FA2-B08A-C219FBFC4428}"/>
          </ac:picMkLst>
        </pc:picChg>
      </pc:sldChg>
      <pc:sldChg chg="addSp modSp mod setBg">
        <pc:chgData name="Sandra Kreuning" userId="ec82587d-f859-43aa-91d3-fb8f47fe5957" providerId="ADAL" clId="{13E154C5-566F-4265-AB59-AF561CFFE809}" dt="2020-03-16T17:39:17.222" v="52" actId="26606"/>
        <pc:sldMkLst>
          <pc:docMk/>
          <pc:sldMk cId="4047774014" sldId="258"/>
        </pc:sldMkLst>
        <pc:spChg chg="mod">
          <ac:chgData name="Sandra Kreuning" userId="ec82587d-f859-43aa-91d3-fb8f47fe5957" providerId="ADAL" clId="{13E154C5-566F-4265-AB59-AF561CFFE809}" dt="2020-03-16T17:39:17.222" v="52" actId="26606"/>
          <ac:spMkLst>
            <pc:docMk/>
            <pc:sldMk cId="4047774014" sldId="258"/>
            <ac:spMk id="2" creationId="{EB6E2E65-34CF-4948-8AAF-869032BC43F6}"/>
          </ac:spMkLst>
        </pc:spChg>
        <pc:spChg chg="mod">
          <ac:chgData name="Sandra Kreuning" userId="ec82587d-f859-43aa-91d3-fb8f47fe5957" providerId="ADAL" clId="{13E154C5-566F-4265-AB59-AF561CFFE809}" dt="2020-03-16T17:39:17.222" v="52" actId="26606"/>
          <ac:spMkLst>
            <pc:docMk/>
            <pc:sldMk cId="4047774014" sldId="258"/>
            <ac:spMk id="3" creationId="{3CE76121-C5E1-48D6-BCA6-8F0259A8093F}"/>
          </ac:spMkLst>
        </pc:spChg>
        <pc:spChg chg="add">
          <ac:chgData name="Sandra Kreuning" userId="ec82587d-f859-43aa-91d3-fb8f47fe5957" providerId="ADAL" clId="{13E154C5-566F-4265-AB59-AF561CFFE809}" dt="2020-03-16T17:39:17.222" v="52" actId="26606"/>
          <ac:spMkLst>
            <pc:docMk/>
            <pc:sldMk cId="4047774014" sldId="258"/>
            <ac:spMk id="8" creationId="{DE7FFD28-545C-4C88-A2E7-152FB234C92C}"/>
          </ac:spMkLst>
        </pc:spChg>
      </pc:sldChg>
      <pc:sldChg chg="addSp delSp modSp mod setBg">
        <pc:chgData name="Sandra Kreuning" userId="ec82587d-f859-43aa-91d3-fb8f47fe5957" providerId="ADAL" clId="{13E154C5-566F-4265-AB59-AF561CFFE809}" dt="2020-03-16T17:39:59.333" v="60" actId="26606"/>
        <pc:sldMkLst>
          <pc:docMk/>
          <pc:sldMk cId="2945511638" sldId="259"/>
        </pc:sldMkLst>
        <pc:spChg chg="mod">
          <ac:chgData name="Sandra Kreuning" userId="ec82587d-f859-43aa-91d3-fb8f47fe5957" providerId="ADAL" clId="{13E154C5-566F-4265-AB59-AF561CFFE809}" dt="2020-03-16T17:39:59.333" v="60" actId="26606"/>
          <ac:spMkLst>
            <pc:docMk/>
            <pc:sldMk cId="2945511638" sldId="259"/>
            <ac:spMk id="2" creationId="{05B25DDD-9B2A-485A-AD6B-1E93C4991BEE}"/>
          </ac:spMkLst>
        </pc:spChg>
        <pc:spChg chg="mod">
          <ac:chgData name="Sandra Kreuning" userId="ec82587d-f859-43aa-91d3-fb8f47fe5957" providerId="ADAL" clId="{13E154C5-566F-4265-AB59-AF561CFFE809}" dt="2020-03-16T17:39:59.333" v="60" actId="26606"/>
          <ac:spMkLst>
            <pc:docMk/>
            <pc:sldMk cId="2945511638" sldId="259"/>
            <ac:spMk id="3" creationId="{BB28DA9D-CB3D-418F-BF89-CEBA4898472A}"/>
          </ac:spMkLst>
        </pc:spChg>
        <pc:spChg chg="add del">
          <ac:chgData name="Sandra Kreuning" userId="ec82587d-f859-43aa-91d3-fb8f47fe5957" providerId="ADAL" clId="{13E154C5-566F-4265-AB59-AF561CFFE809}" dt="2020-03-16T17:39:09.132" v="51" actId="26606"/>
          <ac:spMkLst>
            <pc:docMk/>
            <pc:sldMk cId="2945511638" sldId="259"/>
            <ac:spMk id="5" creationId="{4351DFE5-F63D-4BE0-BDA9-E3EB88F01AA5}"/>
          </ac:spMkLst>
        </pc:spChg>
        <pc:spChg chg="add del">
          <ac:chgData name="Sandra Kreuning" userId="ec82587d-f859-43aa-91d3-fb8f47fe5957" providerId="ADAL" clId="{13E154C5-566F-4265-AB59-AF561CFFE809}" dt="2020-03-16T17:39:59.333" v="60" actId="26606"/>
          <ac:spMkLst>
            <pc:docMk/>
            <pc:sldMk cId="2945511638" sldId="259"/>
            <ac:spMk id="7" creationId="{DE7FFD28-545C-4C88-A2E7-152FB234C92C}"/>
          </ac:spMkLst>
        </pc:spChg>
        <pc:spChg chg="add del">
          <ac:chgData name="Sandra Kreuning" userId="ec82587d-f859-43aa-91d3-fb8f47fe5957" providerId="ADAL" clId="{13E154C5-566F-4265-AB59-AF561CFFE809}" dt="2020-03-16T17:38:58.010" v="47" actId="26606"/>
          <ac:spMkLst>
            <pc:docMk/>
            <pc:sldMk cId="2945511638" sldId="259"/>
            <ac:spMk id="8" creationId="{DE7FFD28-545C-4C88-A2E7-152FB234C92C}"/>
          </ac:spMkLst>
        </pc:spChg>
        <pc:spChg chg="add del">
          <ac:chgData name="Sandra Kreuning" userId="ec82587d-f859-43aa-91d3-fb8f47fe5957" providerId="ADAL" clId="{13E154C5-566F-4265-AB59-AF561CFFE809}" dt="2020-03-16T17:39:01.712" v="49" actId="26606"/>
          <ac:spMkLst>
            <pc:docMk/>
            <pc:sldMk cId="2945511638" sldId="259"/>
            <ac:spMk id="10" creationId="{6166C6D1-23AC-49C4-BA07-238E4E9F8CEB}"/>
          </ac:spMkLst>
        </pc:spChg>
        <pc:spChg chg="add del">
          <ac:chgData name="Sandra Kreuning" userId="ec82587d-f859-43aa-91d3-fb8f47fe5957" providerId="ADAL" clId="{13E154C5-566F-4265-AB59-AF561CFFE809}" dt="2020-03-16T17:39:01.712" v="49" actId="26606"/>
          <ac:spMkLst>
            <pc:docMk/>
            <pc:sldMk cId="2945511638" sldId="259"/>
            <ac:spMk id="11" creationId="{B775CD93-9DF2-48CB-9F57-1BCA9A46C7FA}"/>
          </ac:spMkLst>
        </pc:spChg>
        <pc:spChg chg="add del">
          <ac:chgData name="Sandra Kreuning" userId="ec82587d-f859-43aa-91d3-fb8f47fe5957" providerId="ADAL" clId="{13E154C5-566F-4265-AB59-AF561CFFE809}" dt="2020-03-16T17:39:01.712" v="49" actId="26606"/>
          <ac:spMkLst>
            <pc:docMk/>
            <pc:sldMk cId="2945511638" sldId="259"/>
            <ac:spMk id="12" creationId="{E186B68C-84BC-4A6E-99D1-EE87483C1349}"/>
          </ac:spMkLst>
        </pc:spChg>
        <pc:spChg chg="add del">
          <ac:chgData name="Sandra Kreuning" userId="ec82587d-f859-43aa-91d3-fb8f47fe5957" providerId="ADAL" clId="{13E154C5-566F-4265-AB59-AF561CFFE809}" dt="2020-03-16T17:39:01.712" v="49" actId="26606"/>
          <ac:spMkLst>
            <pc:docMk/>
            <pc:sldMk cId="2945511638" sldId="259"/>
            <ac:spMk id="14" creationId="{1C091803-41C2-48E0-9228-5148460C7479}"/>
          </ac:spMkLst>
        </pc:spChg>
        <pc:picChg chg="add del">
          <ac:chgData name="Sandra Kreuning" userId="ec82587d-f859-43aa-91d3-fb8f47fe5957" providerId="ADAL" clId="{13E154C5-566F-4265-AB59-AF561CFFE809}" dt="2020-03-16T17:39:09.132" v="51" actId="26606"/>
          <ac:picMkLst>
            <pc:docMk/>
            <pc:sldMk cId="2945511638" sldId="259"/>
            <ac:picMk id="6" creationId="{3AA16612-ACD2-4A16-8F2B-4514FD6BF28F}"/>
          </ac:picMkLst>
        </pc:picChg>
      </pc:sldChg>
      <pc:sldChg chg="addSp modSp mod setBg">
        <pc:chgData name="Sandra Kreuning" userId="ec82587d-f859-43aa-91d3-fb8f47fe5957" providerId="ADAL" clId="{13E154C5-566F-4265-AB59-AF561CFFE809}" dt="2020-03-16T17:38:45.063" v="45" actId="26606"/>
        <pc:sldMkLst>
          <pc:docMk/>
          <pc:sldMk cId="2700357971" sldId="260"/>
        </pc:sldMkLst>
        <pc:spChg chg="mod">
          <ac:chgData name="Sandra Kreuning" userId="ec82587d-f859-43aa-91d3-fb8f47fe5957" providerId="ADAL" clId="{13E154C5-566F-4265-AB59-AF561CFFE809}" dt="2020-03-16T17:38:45.063" v="45" actId="26606"/>
          <ac:spMkLst>
            <pc:docMk/>
            <pc:sldMk cId="2700357971" sldId="260"/>
            <ac:spMk id="2" creationId="{229EEE1F-52DE-4E7C-8332-FC1564432F77}"/>
          </ac:spMkLst>
        </pc:spChg>
        <pc:spChg chg="mod">
          <ac:chgData name="Sandra Kreuning" userId="ec82587d-f859-43aa-91d3-fb8f47fe5957" providerId="ADAL" clId="{13E154C5-566F-4265-AB59-AF561CFFE809}" dt="2020-03-16T17:38:45.063" v="45" actId="26606"/>
          <ac:spMkLst>
            <pc:docMk/>
            <pc:sldMk cId="2700357971" sldId="260"/>
            <ac:spMk id="3" creationId="{B9C3CA48-65D5-4E57-8BE0-A801E231AA6F}"/>
          </ac:spMkLst>
        </pc:spChg>
        <pc:spChg chg="add">
          <ac:chgData name="Sandra Kreuning" userId="ec82587d-f859-43aa-91d3-fb8f47fe5957" providerId="ADAL" clId="{13E154C5-566F-4265-AB59-AF561CFFE809}" dt="2020-03-16T17:38:45.063" v="45" actId="26606"/>
          <ac:spMkLst>
            <pc:docMk/>
            <pc:sldMk cId="2700357971" sldId="260"/>
            <ac:spMk id="8" creationId="{B775CD93-9DF2-48CB-9F57-1BCA9A46C7FA}"/>
          </ac:spMkLst>
        </pc:spChg>
        <pc:spChg chg="add">
          <ac:chgData name="Sandra Kreuning" userId="ec82587d-f859-43aa-91d3-fb8f47fe5957" providerId="ADAL" clId="{13E154C5-566F-4265-AB59-AF561CFFE809}" dt="2020-03-16T17:38:45.063" v="45" actId="26606"/>
          <ac:spMkLst>
            <pc:docMk/>
            <pc:sldMk cId="2700357971" sldId="260"/>
            <ac:spMk id="10" creationId="{6166C6D1-23AC-49C4-BA07-238E4E9F8CEB}"/>
          </ac:spMkLst>
        </pc:spChg>
        <pc:spChg chg="add">
          <ac:chgData name="Sandra Kreuning" userId="ec82587d-f859-43aa-91d3-fb8f47fe5957" providerId="ADAL" clId="{13E154C5-566F-4265-AB59-AF561CFFE809}" dt="2020-03-16T17:38:45.063" v="45" actId="26606"/>
          <ac:spMkLst>
            <pc:docMk/>
            <pc:sldMk cId="2700357971" sldId="260"/>
            <ac:spMk id="12" creationId="{E186B68C-84BC-4A6E-99D1-EE87483C1349}"/>
          </ac:spMkLst>
        </pc:spChg>
        <pc:spChg chg="add">
          <ac:chgData name="Sandra Kreuning" userId="ec82587d-f859-43aa-91d3-fb8f47fe5957" providerId="ADAL" clId="{13E154C5-566F-4265-AB59-AF561CFFE809}" dt="2020-03-16T17:38:45.063" v="45" actId="26606"/>
          <ac:spMkLst>
            <pc:docMk/>
            <pc:sldMk cId="2700357971" sldId="260"/>
            <ac:spMk id="14" creationId="{1C091803-41C2-48E0-9228-5148460C7479}"/>
          </ac:spMkLst>
        </pc:spChg>
      </pc:sldChg>
      <pc:sldChg chg="addSp modSp add mod setBg">
        <pc:chgData name="Sandra Kreuning" userId="ec82587d-f859-43aa-91d3-fb8f47fe5957" providerId="ADAL" clId="{13E154C5-566F-4265-AB59-AF561CFFE809}" dt="2020-03-16T17:38:36.074" v="44" actId="26606"/>
        <pc:sldMkLst>
          <pc:docMk/>
          <pc:sldMk cId="1552110095" sldId="261"/>
        </pc:sldMkLst>
        <pc:spChg chg="mod">
          <ac:chgData name="Sandra Kreuning" userId="ec82587d-f859-43aa-91d3-fb8f47fe5957" providerId="ADAL" clId="{13E154C5-566F-4265-AB59-AF561CFFE809}" dt="2020-03-16T17:38:36.074" v="44" actId="26606"/>
          <ac:spMkLst>
            <pc:docMk/>
            <pc:sldMk cId="1552110095" sldId="261"/>
            <ac:spMk id="2" creationId="{2A7BF0F3-5298-4FC5-AE1C-581786D0E842}"/>
          </ac:spMkLst>
        </pc:spChg>
        <pc:spChg chg="mod">
          <ac:chgData name="Sandra Kreuning" userId="ec82587d-f859-43aa-91d3-fb8f47fe5957" providerId="ADAL" clId="{13E154C5-566F-4265-AB59-AF561CFFE809}" dt="2020-03-16T17:38:36.074" v="44" actId="26606"/>
          <ac:spMkLst>
            <pc:docMk/>
            <pc:sldMk cId="1552110095" sldId="261"/>
            <ac:spMk id="3" creationId="{EFDE38B0-FFFA-497D-A464-374542A4CAF6}"/>
          </ac:spMkLst>
        </pc:spChg>
        <pc:spChg chg="add">
          <ac:chgData name="Sandra Kreuning" userId="ec82587d-f859-43aa-91d3-fb8f47fe5957" providerId="ADAL" clId="{13E154C5-566F-4265-AB59-AF561CFFE809}" dt="2020-03-16T17:38:36.074" v="44" actId="26606"/>
          <ac:spMkLst>
            <pc:docMk/>
            <pc:sldMk cId="1552110095" sldId="261"/>
            <ac:spMk id="8" creationId="{B775CD93-9DF2-48CB-9F57-1BCA9A46C7FA}"/>
          </ac:spMkLst>
        </pc:spChg>
        <pc:spChg chg="add">
          <ac:chgData name="Sandra Kreuning" userId="ec82587d-f859-43aa-91d3-fb8f47fe5957" providerId="ADAL" clId="{13E154C5-566F-4265-AB59-AF561CFFE809}" dt="2020-03-16T17:38:36.074" v="44" actId="26606"/>
          <ac:spMkLst>
            <pc:docMk/>
            <pc:sldMk cId="1552110095" sldId="261"/>
            <ac:spMk id="10" creationId="{6166C6D1-23AC-49C4-BA07-238E4E9F8CEB}"/>
          </ac:spMkLst>
        </pc:spChg>
        <pc:spChg chg="add">
          <ac:chgData name="Sandra Kreuning" userId="ec82587d-f859-43aa-91d3-fb8f47fe5957" providerId="ADAL" clId="{13E154C5-566F-4265-AB59-AF561CFFE809}" dt="2020-03-16T17:38:36.074" v="44" actId="26606"/>
          <ac:spMkLst>
            <pc:docMk/>
            <pc:sldMk cId="1552110095" sldId="261"/>
            <ac:spMk id="12" creationId="{1C091803-41C2-48E0-9228-5148460C747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CC7502-9A60-4ADA-833A-745714470C0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6A20560-0159-4494-886F-6344914AAF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665F076-4D4D-4F03-96DE-0CE9923090B2}"/>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5" name="Tijdelijke aanduiding voor voettekst 4">
            <a:extLst>
              <a:ext uri="{FF2B5EF4-FFF2-40B4-BE49-F238E27FC236}">
                <a16:creationId xmlns:a16="http://schemas.microsoft.com/office/drawing/2014/main" id="{2A9DB31A-6DB1-4A6E-8BC2-C0D7275BD3A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93C0E32-CA48-460F-809B-28263088EF27}"/>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18804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8514E-FDD1-4EBB-8D14-DB327B75C50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D9D0DBFA-F737-49D5-AA59-BC084DDDB5E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F474B4B-0F82-451E-838B-8D19A4BD21E6}"/>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5" name="Tijdelijke aanduiding voor voettekst 4">
            <a:extLst>
              <a:ext uri="{FF2B5EF4-FFF2-40B4-BE49-F238E27FC236}">
                <a16:creationId xmlns:a16="http://schemas.microsoft.com/office/drawing/2014/main" id="{48970914-0682-4DF7-A84E-DFCFA22F0CA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8534110-5661-4D04-9AEB-5E5E772230F3}"/>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4222684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82CEED1-BEB2-4ECE-A1C0-D38D334EE67A}"/>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8FCCFCA-37FF-4224-AC25-F55360FCCB2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358BB5-C0AE-49C9-97E7-5AEAD733ECC5}"/>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5" name="Tijdelijke aanduiding voor voettekst 4">
            <a:extLst>
              <a:ext uri="{FF2B5EF4-FFF2-40B4-BE49-F238E27FC236}">
                <a16:creationId xmlns:a16="http://schemas.microsoft.com/office/drawing/2014/main" id="{8CD242F2-A766-43D1-A57C-F553034D895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BA545EE-AAE9-44E1-AD09-53A7AC92F2C6}"/>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177450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03CE72-97C0-4042-B9E4-2D821E7416C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D87042A-1860-4119-98F0-B8EB2ABDE2C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EB53DC3-AF19-4F73-AFDE-5BA535ADC593}"/>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5" name="Tijdelijke aanduiding voor voettekst 4">
            <a:extLst>
              <a:ext uri="{FF2B5EF4-FFF2-40B4-BE49-F238E27FC236}">
                <a16:creationId xmlns:a16="http://schemas.microsoft.com/office/drawing/2014/main" id="{94F0F22C-2158-43A8-9E5F-1AD5DFBDDB7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11051A3-A05A-4193-84A7-38C54065B340}"/>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298296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282196-7088-49E7-9047-86ACF637F41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26F772A-8ADC-40F1-9CC7-1F39B6A881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41828EB6-339C-4C1C-8BFF-20B58AC265FD}"/>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5" name="Tijdelijke aanduiding voor voettekst 4">
            <a:extLst>
              <a:ext uri="{FF2B5EF4-FFF2-40B4-BE49-F238E27FC236}">
                <a16:creationId xmlns:a16="http://schemas.microsoft.com/office/drawing/2014/main" id="{8FA5BAD7-941C-4433-A054-2C035BCFA97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9385FD0-8CDB-44EE-B1DB-E5568F596790}"/>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1858462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66C787-D878-4F4E-A956-B34F2F2634B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FF7C7A1-A46B-4C49-A2D2-872A224F89A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8697C53-F38B-4EDB-9CBF-F77C51AE74F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115618B-75B1-433B-9492-8192F485B25C}"/>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6" name="Tijdelijke aanduiding voor voettekst 5">
            <a:extLst>
              <a:ext uri="{FF2B5EF4-FFF2-40B4-BE49-F238E27FC236}">
                <a16:creationId xmlns:a16="http://schemas.microsoft.com/office/drawing/2014/main" id="{2E007CEB-3A27-4971-95EA-13D0DE9FC18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B7CFB40-75EB-4A80-BD8E-F48C51C4CD92}"/>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4069196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9135C2-0198-4CB7-83C5-2091F1B39B1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DC0A9541-CBC2-4830-9D33-E0849CEE3F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CDF60E1-373E-4812-8DC6-9ED99707ADD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8828B97-D581-4CEB-949C-9DF3219E2D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32FEE86-C331-4DE7-B58C-9035B556E7C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C890738-D690-4A16-A547-B57CCC399DA7}"/>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8" name="Tijdelijke aanduiding voor voettekst 7">
            <a:extLst>
              <a:ext uri="{FF2B5EF4-FFF2-40B4-BE49-F238E27FC236}">
                <a16:creationId xmlns:a16="http://schemas.microsoft.com/office/drawing/2014/main" id="{6CD4FDD2-3AB8-483F-9A8D-5B6F9C5C2DA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8AB6983-7B34-422D-8DE8-B72FB8DDDFAE}"/>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1259082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CF82CE-474A-4339-B778-74C6E170C55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850A57B-EB17-4839-83F4-CE51C6767994}"/>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4" name="Tijdelijke aanduiding voor voettekst 3">
            <a:extLst>
              <a:ext uri="{FF2B5EF4-FFF2-40B4-BE49-F238E27FC236}">
                <a16:creationId xmlns:a16="http://schemas.microsoft.com/office/drawing/2014/main" id="{5AB62B3C-0256-4EBE-A035-DC7D58C0724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D1B638F-33C9-4BE6-ADC4-73EB449D636B}"/>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3193478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AEFC6C0-8DC4-4ECC-A50A-FACC1AC07C72}"/>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3" name="Tijdelijke aanduiding voor voettekst 2">
            <a:extLst>
              <a:ext uri="{FF2B5EF4-FFF2-40B4-BE49-F238E27FC236}">
                <a16:creationId xmlns:a16="http://schemas.microsoft.com/office/drawing/2014/main" id="{61F2E820-36F6-4ACF-A28B-EC6A212C911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E38C441-9174-4303-8820-413C53736937}"/>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2213406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61485F-4A78-436A-9F2B-80C0C510C59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4169738-DD2F-4B6E-B931-4FC3785463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D8D4022-E519-4BCF-9EEF-7E9E7216CB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AA46B18-B21D-40A4-843C-4406196EB8E9}"/>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6" name="Tijdelijke aanduiding voor voettekst 5">
            <a:extLst>
              <a:ext uri="{FF2B5EF4-FFF2-40B4-BE49-F238E27FC236}">
                <a16:creationId xmlns:a16="http://schemas.microsoft.com/office/drawing/2014/main" id="{83B7DACF-5011-4942-B5FD-ED2A9482693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CAAC8CE-2E91-4E8F-AAF8-9A9D337A52B7}"/>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33561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DF8CB3-D351-48DF-BB93-F016B57FCE8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0879F25-A5E1-4A75-AA5D-BE9BCBBECB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3A45289-1AD5-4C70-B3E4-625ADE90FF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C596DB9-BF58-40C3-9EA0-D05B51B03C4E}"/>
              </a:ext>
            </a:extLst>
          </p:cNvPr>
          <p:cNvSpPr>
            <a:spLocks noGrp="1"/>
          </p:cNvSpPr>
          <p:nvPr>
            <p:ph type="dt" sz="half" idx="10"/>
          </p:nvPr>
        </p:nvSpPr>
        <p:spPr/>
        <p:txBody>
          <a:bodyPr/>
          <a:lstStyle/>
          <a:p>
            <a:fld id="{0CE53843-9659-4C48-A006-6D9CEE1607B2}" type="datetimeFigureOut">
              <a:rPr lang="nl-NL" smtClean="0"/>
              <a:t>16-3-2020</a:t>
            </a:fld>
            <a:endParaRPr lang="nl-NL"/>
          </a:p>
        </p:txBody>
      </p:sp>
      <p:sp>
        <p:nvSpPr>
          <p:cNvPr id="6" name="Tijdelijke aanduiding voor voettekst 5">
            <a:extLst>
              <a:ext uri="{FF2B5EF4-FFF2-40B4-BE49-F238E27FC236}">
                <a16:creationId xmlns:a16="http://schemas.microsoft.com/office/drawing/2014/main" id="{B3785F0E-D93E-4C35-B960-323E7479483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86CA576-FB36-4889-A6EB-12D7A1915371}"/>
              </a:ext>
            </a:extLst>
          </p:cNvPr>
          <p:cNvSpPr>
            <a:spLocks noGrp="1"/>
          </p:cNvSpPr>
          <p:nvPr>
            <p:ph type="sldNum" sz="quarter" idx="12"/>
          </p:nvPr>
        </p:nvSpPr>
        <p:spPr/>
        <p:txBody>
          <a:bodyPr/>
          <a:lstStyle/>
          <a:p>
            <a:fld id="{9A833D0A-8655-4ED0-80F2-BD6886D243C0}" type="slidenum">
              <a:rPr lang="nl-NL" smtClean="0"/>
              <a:t>‹nr.›</a:t>
            </a:fld>
            <a:endParaRPr lang="nl-NL"/>
          </a:p>
        </p:txBody>
      </p:sp>
    </p:spTree>
    <p:extLst>
      <p:ext uri="{BB962C8B-B14F-4D97-AF65-F5344CB8AC3E}">
        <p14:creationId xmlns:p14="http://schemas.microsoft.com/office/powerpoint/2010/main" val="2765341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903A441-59C7-4A16-9F16-62C7678941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F71CB31-3A47-443B-8F2D-54D8E1CD0A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79E1BF6-5450-4C24-B074-AA9BE4F07C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53843-9659-4C48-A006-6D9CEE1607B2}" type="datetimeFigureOut">
              <a:rPr lang="nl-NL" smtClean="0"/>
              <a:t>16-3-2020</a:t>
            </a:fld>
            <a:endParaRPr lang="nl-NL"/>
          </a:p>
        </p:txBody>
      </p:sp>
      <p:sp>
        <p:nvSpPr>
          <p:cNvPr id="5" name="Tijdelijke aanduiding voor voettekst 4">
            <a:extLst>
              <a:ext uri="{FF2B5EF4-FFF2-40B4-BE49-F238E27FC236}">
                <a16:creationId xmlns:a16="http://schemas.microsoft.com/office/drawing/2014/main" id="{E40B12F5-1AA7-4E85-92C0-BBDEEB4482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76FB4AF-3D4F-4D2A-8E06-7938BECC2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33D0A-8655-4ED0-80F2-BD6886D243C0}" type="slidenum">
              <a:rPr lang="nl-NL" smtClean="0"/>
              <a:t>‹nr.›</a:t>
            </a:fld>
            <a:endParaRPr lang="nl-NL"/>
          </a:p>
        </p:txBody>
      </p:sp>
    </p:spTree>
    <p:extLst>
      <p:ext uri="{BB962C8B-B14F-4D97-AF65-F5344CB8AC3E}">
        <p14:creationId xmlns:p14="http://schemas.microsoft.com/office/powerpoint/2010/main" val="3625693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8994357" cy="4343400"/>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a:extLst>
              <a:ext uri="{FF2B5EF4-FFF2-40B4-BE49-F238E27FC236}">
                <a16:creationId xmlns:a16="http://schemas.microsoft.com/office/drawing/2014/main" id="{7DDA6043-C811-403D-98D2-B7B6748CA99D}"/>
              </a:ext>
            </a:extLst>
          </p:cNvPr>
          <p:cNvSpPr>
            <a:spLocks noGrp="1"/>
          </p:cNvSpPr>
          <p:nvPr>
            <p:ph type="ctrTitle"/>
          </p:nvPr>
        </p:nvSpPr>
        <p:spPr>
          <a:xfrm>
            <a:off x="1100669" y="1031353"/>
            <a:ext cx="7736255" cy="3181135"/>
          </a:xfrm>
        </p:spPr>
        <p:txBody>
          <a:bodyPr anchor="ctr">
            <a:normAutofit/>
          </a:bodyPr>
          <a:lstStyle/>
          <a:p>
            <a:pPr algn="l"/>
            <a:r>
              <a:rPr lang="nl-NL" sz="6600" b="1">
                <a:solidFill>
                  <a:srgbClr val="FFFFFF"/>
                </a:solidFill>
              </a:rPr>
              <a:t>MS (Multiple Sclerose)</a:t>
            </a:r>
            <a:br>
              <a:rPr lang="nl-NL" sz="6600" b="1">
                <a:solidFill>
                  <a:srgbClr val="FFFFFF"/>
                </a:solidFill>
              </a:rPr>
            </a:br>
            <a:br>
              <a:rPr lang="nl-NL" sz="6600" b="1">
                <a:solidFill>
                  <a:srgbClr val="FFFFFF"/>
                </a:solidFill>
              </a:rPr>
            </a:br>
            <a:endParaRPr lang="nl-NL" sz="6600">
              <a:solidFill>
                <a:srgbClr val="FFFFFF"/>
              </a:solidFill>
            </a:endParaRPr>
          </a:p>
        </p:txBody>
      </p:sp>
      <p:sp>
        <p:nvSpPr>
          <p:cNvPr id="10"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0221"/>
            <a:ext cx="2115455" cy="2102827"/>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 y="4932939"/>
            <a:ext cx="11277601" cy="146614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3" name="Ondertitel 2">
            <a:extLst>
              <a:ext uri="{FF2B5EF4-FFF2-40B4-BE49-F238E27FC236}">
                <a16:creationId xmlns:a16="http://schemas.microsoft.com/office/drawing/2014/main" id="{F1C371D1-F3DC-40EE-8E28-0EE10776C989}"/>
              </a:ext>
            </a:extLst>
          </p:cNvPr>
          <p:cNvSpPr>
            <a:spLocks noGrp="1"/>
          </p:cNvSpPr>
          <p:nvPr>
            <p:ph type="subTitle" idx="1"/>
          </p:nvPr>
        </p:nvSpPr>
        <p:spPr>
          <a:xfrm>
            <a:off x="1100669" y="5184138"/>
            <a:ext cx="10008863" cy="963741"/>
          </a:xfrm>
        </p:spPr>
        <p:txBody>
          <a:bodyPr anchor="ctr">
            <a:normAutofit/>
          </a:bodyPr>
          <a:lstStyle/>
          <a:p>
            <a:pPr algn="l"/>
            <a:endParaRPr lang="nl-NL">
              <a:solidFill>
                <a:schemeClr val="tx1">
                  <a:lumMod val="95000"/>
                  <a:lumOff val="5000"/>
                </a:schemeClr>
              </a:solidFill>
            </a:endParaRPr>
          </a:p>
        </p:txBody>
      </p:sp>
      <p:sp>
        <p:nvSpPr>
          <p:cNvPr id="14" name="Rectangle 13">
            <a:extLst>
              <a:ext uri="{FF2B5EF4-FFF2-40B4-BE49-F238E27FC236}">
                <a16:creationId xmlns:a16="http://schemas.microsoft.com/office/drawing/2014/main" id="{42280AB2-77A5-4CB7-AF7D-1795CA8DC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2728167"/>
            <a:ext cx="2115455" cy="206545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235248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3E526B20-BD3E-4A25-A41C-A0518CD1E7E4}"/>
              </a:ext>
            </a:extLst>
          </p:cNvPr>
          <p:cNvSpPr>
            <a:spLocks noGrp="1"/>
          </p:cNvSpPr>
          <p:nvPr>
            <p:ph type="title"/>
          </p:nvPr>
        </p:nvSpPr>
        <p:spPr>
          <a:xfrm>
            <a:off x="643468" y="623392"/>
            <a:ext cx="3363974" cy="1607060"/>
          </a:xfrm>
          <a:noFill/>
          <a:ln w="19050">
            <a:solidFill>
              <a:schemeClr val="tx1"/>
            </a:solidFill>
          </a:ln>
        </p:spPr>
        <p:txBody>
          <a:bodyPr vert="horz" wrap="square" lIns="91440" tIns="45720" rIns="91440" bIns="45720" rtlCol="0" anchor="ctr">
            <a:normAutofit/>
          </a:bodyPr>
          <a:lstStyle/>
          <a:p>
            <a:pPr algn="ctr"/>
            <a:r>
              <a:rPr lang="en-US" sz="2800" b="1" kern="1200">
                <a:solidFill>
                  <a:schemeClr val="tx1"/>
                </a:solidFill>
                <a:latin typeface="+mj-lt"/>
                <a:ea typeface="+mj-ea"/>
                <a:cs typeface="+mj-cs"/>
              </a:rPr>
              <a:t>Wat is het:</a:t>
            </a:r>
            <a:br>
              <a:rPr lang="en-US" sz="2800" b="1" kern="1200">
                <a:solidFill>
                  <a:schemeClr val="tx1"/>
                </a:solidFill>
                <a:latin typeface="+mj-lt"/>
                <a:ea typeface="+mj-ea"/>
                <a:cs typeface="+mj-cs"/>
              </a:rPr>
            </a:br>
            <a:endParaRPr lang="en-US" sz="2800" kern="1200">
              <a:solidFill>
                <a:schemeClr val="tx1"/>
              </a:solidFill>
              <a:latin typeface="+mj-lt"/>
              <a:ea typeface="+mj-ea"/>
              <a:cs typeface="+mj-cs"/>
            </a:endParaRPr>
          </a:p>
        </p:txBody>
      </p:sp>
      <p:sp>
        <p:nvSpPr>
          <p:cNvPr id="7" name="Rechthoek 6">
            <a:extLst>
              <a:ext uri="{FF2B5EF4-FFF2-40B4-BE49-F238E27FC236}">
                <a16:creationId xmlns:a16="http://schemas.microsoft.com/office/drawing/2014/main" id="{96DEBE32-83FC-488F-BEDB-BE4E67DE8314}"/>
              </a:ext>
            </a:extLst>
          </p:cNvPr>
          <p:cNvSpPr/>
          <p:nvPr/>
        </p:nvSpPr>
        <p:spPr>
          <a:xfrm>
            <a:off x="643468" y="2638043"/>
            <a:ext cx="3363974" cy="3415623"/>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1700"/>
              <a:t>Multiple sclerose (MS) is een ziekte van het centrale zenuwstelsel. Doordat er iets mis is in het afweersysteem, wordt de laag om de zenuwen (myeline) aangevallen en beschadigd. Zenuwen komen hierdoor bloot te liggen en geven minder goed signalen van en naar de hersenen door. Soms gebeurt dit zelfs helemaal niet. Hierdoor kunnen plotseling verlammings- en uitvalsverschijnselen optreden.</a:t>
            </a:r>
          </a:p>
        </p:txBody>
      </p:sp>
      <p:pic>
        <p:nvPicPr>
          <p:cNvPr id="5" name="Tijdelijke aanduiding voor inhoud 4">
            <a:extLst>
              <a:ext uri="{FF2B5EF4-FFF2-40B4-BE49-F238E27FC236}">
                <a16:creationId xmlns:a16="http://schemas.microsoft.com/office/drawing/2014/main" id="{9083D680-2504-4FA2-B08A-C219FBFC4428}"/>
              </a:ext>
            </a:extLst>
          </p:cNvPr>
          <p:cNvPicPr>
            <a:picLocks noGrp="1" noChangeAspect="1"/>
          </p:cNvPicPr>
          <p:nvPr>
            <p:ph idx="1"/>
          </p:nvPr>
        </p:nvPicPr>
        <p:blipFill>
          <a:blip r:embed="rId2"/>
          <a:stretch>
            <a:fillRect/>
          </a:stretch>
        </p:blipFill>
        <p:spPr>
          <a:xfrm>
            <a:off x="6015609" y="643467"/>
            <a:ext cx="4815076" cy="5410199"/>
          </a:xfrm>
          <a:prstGeom prst="rect">
            <a:avLst/>
          </a:prstGeom>
        </p:spPr>
      </p:pic>
      <p:sp>
        <p:nvSpPr>
          <p:cNvPr id="6" name="Rechthoek 5">
            <a:extLst>
              <a:ext uri="{FF2B5EF4-FFF2-40B4-BE49-F238E27FC236}">
                <a16:creationId xmlns:a16="http://schemas.microsoft.com/office/drawing/2014/main" id="{C3A5F567-033D-4A07-9BCB-BCE79D9802F0}"/>
              </a:ext>
            </a:extLst>
          </p:cNvPr>
          <p:cNvSpPr/>
          <p:nvPr/>
        </p:nvSpPr>
        <p:spPr>
          <a:xfrm>
            <a:off x="733425" y="2740025"/>
            <a:ext cx="6096000" cy="723275"/>
          </a:xfrm>
          <a:prstGeom prst="rect">
            <a:avLst/>
          </a:prstGeom>
        </p:spPr>
        <p:txBody>
          <a:bodyPr>
            <a:spAutoFit/>
          </a:bodyPr>
          <a:lstStyle/>
          <a:p>
            <a:pPr>
              <a:spcAft>
                <a:spcPts val="600"/>
              </a:spcAft>
            </a:pPr>
            <a:endParaRPr lang="nl-NL" b="1">
              <a:latin typeface="Arial Black" panose="020B0A04020102020204" pitchFamily="34" charset="0"/>
            </a:endParaRPr>
          </a:p>
          <a:p>
            <a:pPr>
              <a:spcAft>
                <a:spcPts val="600"/>
              </a:spcAft>
            </a:pPr>
            <a:endParaRPr lang="nl-NL" b="1">
              <a:solidFill>
                <a:srgbClr val="000000"/>
              </a:solidFill>
              <a:latin typeface="Arial Black" panose="020B0A04020102020204" pitchFamily="34" charset="0"/>
            </a:endParaRPr>
          </a:p>
        </p:txBody>
      </p:sp>
    </p:spTree>
    <p:extLst>
      <p:ext uri="{BB962C8B-B14F-4D97-AF65-F5344CB8AC3E}">
        <p14:creationId xmlns:p14="http://schemas.microsoft.com/office/powerpoint/2010/main" val="360093476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100" y="349250"/>
            <a:ext cx="1109980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B6E2E65-34CF-4948-8AAF-869032BC43F6}"/>
              </a:ext>
            </a:extLst>
          </p:cNvPr>
          <p:cNvSpPr>
            <a:spLocks noGrp="1"/>
          </p:cNvSpPr>
          <p:nvPr>
            <p:ph type="title"/>
          </p:nvPr>
        </p:nvSpPr>
        <p:spPr>
          <a:xfrm>
            <a:off x="838200" y="588168"/>
            <a:ext cx="10515600" cy="1325563"/>
          </a:xfrm>
        </p:spPr>
        <p:txBody>
          <a:bodyPr>
            <a:normAutofit/>
          </a:bodyPr>
          <a:lstStyle/>
          <a:p>
            <a:pPr algn="ctr"/>
            <a:r>
              <a:rPr lang="nl-NL" sz="4600">
                <a:solidFill>
                  <a:srgbClr val="FFFFFF"/>
                </a:solidFill>
              </a:rPr>
              <a:t>Gevolgen:</a:t>
            </a:r>
          </a:p>
        </p:txBody>
      </p:sp>
      <p:sp>
        <p:nvSpPr>
          <p:cNvPr id="3" name="Tijdelijke aanduiding voor inhoud 2">
            <a:extLst>
              <a:ext uri="{FF2B5EF4-FFF2-40B4-BE49-F238E27FC236}">
                <a16:creationId xmlns:a16="http://schemas.microsoft.com/office/drawing/2014/main" id="{3CE76121-C5E1-48D6-BCA6-8F0259A8093F}"/>
              </a:ext>
            </a:extLst>
          </p:cNvPr>
          <p:cNvSpPr>
            <a:spLocks noGrp="1"/>
          </p:cNvSpPr>
          <p:nvPr>
            <p:ph idx="1"/>
          </p:nvPr>
        </p:nvSpPr>
        <p:spPr>
          <a:xfrm>
            <a:off x="838200" y="2391568"/>
            <a:ext cx="10515600" cy="3785394"/>
          </a:xfrm>
        </p:spPr>
        <p:txBody>
          <a:bodyPr anchor="ctr">
            <a:normAutofit/>
          </a:bodyPr>
          <a:lstStyle/>
          <a:p>
            <a:r>
              <a:rPr lang="nl-NL" sz="2400" b="1"/>
              <a:t>stoornis in voort geleiding van prikkels </a:t>
            </a:r>
            <a:br>
              <a:rPr lang="nl-NL" sz="2400" b="1"/>
            </a:br>
            <a:r>
              <a:rPr lang="nl-NL" sz="2400" b="1"/>
              <a:t>(gevoelsstoornissen of motorische </a:t>
            </a:r>
            <a:br>
              <a:rPr lang="nl-NL" sz="2400" b="1"/>
            </a:br>
            <a:r>
              <a:rPr lang="nl-NL" sz="2400" b="1"/>
              <a:t>stoornissen)</a:t>
            </a:r>
          </a:p>
          <a:p>
            <a:endParaRPr lang="nl-NL" sz="2400" b="1"/>
          </a:p>
          <a:p>
            <a:r>
              <a:rPr lang="nl-NL" sz="2400" b="1"/>
              <a:t>komt meer voor bij vrouwen dan bij mannen</a:t>
            </a:r>
          </a:p>
          <a:p>
            <a:r>
              <a:rPr lang="nl-NL" sz="2400" b="1"/>
              <a:t>oorzaak niet helemaal bekend, wel erfelijke factoren</a:t>
            </a:r>
          </a:p>
          <a:p>
            <a:endParaRPr lang="nl-NL" sz="2400"/>
          </a:p>
        </p:txBody>
      </p:sp>
    </p:spTree>
    <p:extLst>
      <p:ext uri="{BB962C8B-B14F-4D97-AF65-F5344CB8AC3E}">
        <p14:creationId xmlns:p14="http://schemas.microsoft.com/office/powerpoint/2010/main" val="404777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B25DDD-9B2A-485A-AD6B-1E93C4991BEE}"/>
              </a:ext>
            </a:extLst>
          </p:cNvPr>
          <p:cNvSpPr>
            <a:spLocks noGrp="1"/>
          </p:cNvSpPr>
          <p:nvPr>
            <p:ph type="title"/>
          </p:nvPr>
        </p:nvSpPr>
        <p:spPr>
          <a:xfrm>
            <a:off x="838200" y="365125"/>
            <a:ext cx="10515600" cy="1325563"/>
          </a:xfrm>
        </p:spPr>
        <p:txBody>
          <a:bodyPr/>
          <a:lstStyle/>
          <a:p>
            <a:r>
              <a:rPr lang="nl-NL"/>
              <a:t>Klachten:</a:t>
            </a:r>
            <a:endParaRPr lang="nl-NL" dirty="0"/>
          </a:p>
        </p:txBody>
      </p:sp>
      <p:sp>
        <p:nvSpPr>
          <p:cNvPr id="3" name="Tijdelijke aanduiding voor inhoud 2">
            <a:extLst>
              <a:ext uri="{FF2B5EF4-FFF2-40B4-BE49-F238E27FC236}">
                <a16:creationId xmlns:a16="http://schemas.microsoft.com/office/drawing/2014/main" id="{BB28DA9D-CB3D-418F-BF89-CEBA4898472A}"/>
              </a:ext>
            </a:extLst>
          </p:cNvPr>
          <p:cNvSpPr>
            <a:spLocks noGrp="1"/>
          </p:cNvSpPr>
          <p:nvPr>
            <p:ph idx="1"/>
          </p:nvPr>
        </p:nvSpPr>
        <p:spPr>
          <a:xfrm>
            <a:off x="838200" y="1233996"/>
            <a:ext cx="10515600" cy="5459767"/>
          </a:xfrm>
        </p:spPr>
        <p:txBody>
          <a:bodyPr>
            <a:normAutofit fontScale="70000" lnSpcReduction="20000"/>
          </a:bodyPr>
          <a:lstStyle/>
          <a:p>
            <a:endParaRPr lang="nl-NL" b="1" dirty="0"/>
          </a:p>
          <a:p>
            <a:r>
              <a:rPr lang="nl-NL" sz="3400" dirty="0"/>
              <a:t>Klachten bij bewegen: krachtverlies, spasticiteit, krampen, stijfheid</a:t>
            </a:r>
          </a:p>
          <a:p>
            <a:r>
              <a:rPr lang="nl-NL" sz="3400" dirty="0"/>
              <a:t>Sensibiliteitsstoornissen: tintelingen, prikkelingen, doofheid, pijn, koude voeten of handen, spierpijn</a:t>
            </a:r>
          </a:p>
          <a:p>
            <a:r>
              <a:rPr lang="nl-NL" sz="3400" dirty="0"/>
              <a:t>Coördinatieklachten: spraakstoornis, duizeligheid, draaierigheid, tremors</a:t>
            </a:r>
          </a:p>
          <a:p>
            <a:r>
              <a:rPr lang="nl-NL" sz="3400" dirty="0"/>
              <a:t>Klachten vanuit de hersenstam: zenuwpijn, gevoelsstoornis in het gezicht, dubbelzien</a:t>
            </a:r>
          </a:p>
          <a:p>
            <a:r>
              <a:rPr lang="nl-NL" sz="3400" dirty="0"/>
              <a:t>Problemen met het gezichtsvermogen: zenuwontsteking in één of beide ogen</a:t>
            </a:r>
          </a:p>
          <a:p>
            <a:r>
              <a:rPr lang="nl-NL" sz="3400" dirty="0"/>
              <a:t>Blaasklachten: toegenomen aandrang, achterblijven van urine, incontinentie</a:t>
            </a:r>
          </a:p>
          <a:p>
            <a:r>
              <a:rPr lang="nl-NL" sz="3400" dirty="0"/>
              <a:t>Seksuele problemen: libidoverlies, impotentie, genitale pijn</a:t>
            </a:r>
          </a:p>
          <a:p>
            <a:r>
              <a:rPr lang="nl-NL" sz="3400" dirty="0"/>
              <a:t>Darmproblemen: obstipatie, incontinentie</a:t>
            </a:r>
          </a:p>
          <a:p>
            <a:r>
              <a:rPr lang="nl-NL" sz="3400" dirty="0"/>
              <a:t>Vermoeidheid: moeheid in rust, snel vermoeid</a:t>
            </a:r>
          </a:p>
          <a:p>
            <a:r>
              <a:rPr lang="nl-NL" sz="3400" dirty="0"/>
              <a:t>Cognitieve problemen: minder goed concentreren en herinneren</a:t>
            </a:r>
          </a:p>
          <a:p>
            <a:r>
              <a:rPr lang="nl-NL" sz="3400" dirty="0"/>
              <a:t>Psychologische klachten: stress, depressies, angsten</a:t>
            </a:r>
          </a:p>
          <a:p>
            <a:endParaRPr lang="nl-NL" b="1" dirty="0"/>
          </a:p>
          <a:p>
            <a:endParaRPr lang="nl-NL" b="1" dirty="0"/>
          </a:p>
          <a:p>
            <a:endParaRPr lang="nl-NL" b="1" dirty="0"/>
          </a:p>
          <a:p>
            <a:endParaRPr lang="nl-NL" b="1" dirty="0"/>
          </a:p>
          <a:p>
            <a:endParaRPr lang="nl-NL" b="1" dirty="0"/>
          </a:p>
          <a:p>
            <a:endParaRPr lang="nl-NL" b="1" dirty="0"/>
          </a:p>
          <a:p>
            <a:pPr marL="0" indent="0">
              <a:buNone/>
            </a:pPr>
            <a:endParaRPr lang="nl-NL" b="1" dirty="0"/>
          </a:p>
          <a:p>
            <a:endParaRPr lang="nl-NL" dirty="0"/>
          </a:p>
        </p:txBody>
      </p:sp>
    </p:spTree>
    <p:extLst>
      <p:ext uri="{BB962C8B-B14F-4D97-AF65-F5344CB8AC3E}">
        <p14:creationId xmlns:p14="http://schemas.microsoft.com/office/powerpoint/2010/main" val="2945511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a:extLst>
              <a:ext uri="{FF2B5EF4-FFF2-40B4-BE49-F238E27FC236}">
                <a16:creationId xmlns:a16="http://schemas.microsoft.com/office/drawing/2014/main" id="{229EEE1F-52DE-4E7C-8332-FC1564432F77}"/>
              </a:ext>
            </a:extLst>
          </p:cNvPr>
          <p:cNvSpPr>
            <a:spLocks noGrp="1"/>
          </p:cNvSpPr>
          <p:nvPr>
            <p:ph type="title"/>
          </p:nvPr>
        </p:nvSpPr>
        <p:spPr>
          <a:xfrm>
            <a:off x="731520" y="731520"/>
            <a:ext cx="6089904" cy="1426464"/>
          </a:xfrm>
        </p:spPr>
        <p:txBody>
          <a:bodyPr>
            <a:normAutofit/>
          </a:bodyPr>
          <a:lstStyle/>
          <a:p>
            <a:r>
              <a:rPr lang="nl-NL">
                <a:solidFill>
                  <a:srgbClr val="FFFFFF"/>
                </a:solidFill>
              </a:rPr>
              <a:t>Verloop MS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9C3CA48-65D5-4E57-8BE0-A801E231AA6F}"/>
              </a:ext>
            </a:extLst>
          </p:cNvPr>
          <p:cNvSpPr>
            <a:spLocks noGrp="1"/>
          </p:cNvSpPr>
          <p:nvPr>
            <p:ph idx="1"/>
          </p:nvPr>
        </p:nvSpPr>
        <p:spPr>
          <a:xfrm>
            <a:off x="789456" y="2798385"/>
            <a:ext cx="10597729" cy="3283260"/>
          </a:xfrm>
        </p:spPr>
        <p:txBody>
          <a:bodyPr anchor="ctr">
            <a:normAutofit/>
          </a:bodyPr>
          <a:lstStyle/>
          <a:p>
            <a:r>
              <a:rPr lang="nl-NL" sz="2700" b="1"/>
              <a:t>langzaam progressief. </a:t>
            </a:r>
          </a:p>
          <a:p>
            <a:r>
              <a:rPr lang="nl-NL" sz="2700" b="1"/>
              <a:t>Periodes met plotselinge verergeringen "schubs“ genoemd </a:t>
            </a:r>
          </a:p>
          <a:p>
            <a:r>
              <a:rPr lang="nl-NL" sz="2700" b="1"/>
              <a:t>gevolgd door tijdelijke afname van de </a:t>
            </a:r>
            <a:br>
              <a:rPr lang="nl-NL" sz="2700" b="1"/>
            </a:br>
            <a:r>
              <a:rPr lang="nl-NL" sz="2700" b="1"/>
              <a:t>verschijnselen "remissie“.</a:t>
            </a:r>
          </a:p>
          <a:p>
            <a:endParaRPr lang="nl-NL" sz="2700" b="1"/>
          </a:p>
          <a:p>
            <a:endParaRPr lang="nl-NL" sz="2700"/>
          </a:p>
        </p:txBody>
      </p:sp>
    </p:spTree>
    <p:extLst>
      <p:ext uri="{BB962C8B-B14F-4D97-AF65-F5344CB8AC3E}">
        <p14:creationId xmlns:p14="http://schemas.microsoft.com/office/powerpoint/2010/main" val="2700357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a:extLst>
              <a:ext uri="{FF2B5EF4-FFF2-40B4-BE49-F238E27FC236}">
                <a16:creationId xmlns:a16="http://schemas.microsoft.com/office/drawing/2014/main" id="{2A7BF0F3-5298-4FC5-AE1C-581786D0E842}"/>
              </a:ext>
            </a:extLst>
          </p:cNvPr>
          <p:cNvSpPr>
            <a:spLocks noGrp="1"/>
          </p:cNvSpPr>
          <p:nvPr>
            <p:ph type="title"/>
          </p:nvPr>
        </p:nvSpPr>
        <p:spPr>
          <a:xfrm>
            <a:off x="777240" y="731519"/>
            <a:ext cx="2845191" cy="3237579"/>
          </a:xfrm>
        </p:spPr>
        <p:txBody>
          <a:bodyPr>
            <a:normAutofit/>
          </a:bodyPr>
          <a:lstStyle/>
          <a:p>
            <a:r>
              <a:rPr lang="nl-NL" sz="3800">
                <a:solidFill>
                  <a:srgbClr val="FFFFFF"/>
                </a:solidFill>
              </a:rPr>
              <a:t>Behandeling</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EFDE38B0-FFFA-497D-A464-374542A4CAF6}"/>
              </a:ext>
            </a:extLst>
          </p:cNvPr>
          <p:cNvSpPr>
            <a:spLocks noGrp="1"/>
          </p:cNvSpPr>
          <p:nvPr>
            <p:ph idx="1"/>
          </p:nvPr>
        </p:nvSpPr>
        <p:spPr>
          <a:xfrm>
            <a:off x="4379709" y="686862"/>
            <a:ext cx="7037591" cy="5475129"/>
          </a:xfrm>
        </p:spPr>
        <p:txBody>
          <a:bodyPr anchor="ctr">
            <a:normAutofit/>
          </a:bodyPr>
          <a:lstStyle/>
          <a:p>
            <a:r>
              <a:rPr lang="nl-NL" sz="2600"/>
              <a:t>Een oplossing voor MS is er niet. Er zijn medicijnen om de ziekte af te remmen, maar genezende middelen bestaan (nog) niet. Mensen met MS kunnen wel gewoon oud worden.</a:t>
            </a:r>
          </a:p>
        </p:txBody>
      </p:sp>
    </p:spTree>
    <p:extLst>
      <p:ext uri="{BB962C8B-B14F-4D97-AF65-F5344CB8AC3E}">
        <p14:creationId xmlns:p14="http://schemas.microsoft.com/office/powerpoint/2010/main" val="155211009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2" ma:contentTypeDescription="Een nieuw document maken." ma:contentTypeScope="" ma:versionID="af45acec503560d360978414daab1117">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124b357f269b65349bc9c8612af050ee"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C8D5C5-31D0-438E-82DF-DF2E38A2EF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72636A-A85D-4F8C-815F-FD6E35182DFA}">
  <ds:schemaRefs>
    <ds:schemaRef ds:uri="http://schemas.microsoft.com/sharepoint/v3/contenttype/forms"/>
  </ds:schemaRefs>
</ds:datastoreItem>
</file>

<file path=customXml/itemProps3.xml><?xml version="1.0" encoding="utf-8"?>
<ds:datastoreItem xmlns:ds="http://schemas.openxmlformats.org/officeDocument/2006/customXml" ds:itemID="{F9831439-E1FF-49A9-9AB3-BC1775D18606}">
  <ds:schemaRefs>
    <ds:schemaRef ds:uri="http://purl.org/dc/elements/1.1/"/>
    <ds:schemaRef ds:uri="169eb86d-0fb8-4364-bb17-d27f6b2029d0"/>
    <ds:schemaRef ds:uri="0bfbde32-856c-4dfd-bc38-4322d606c322"/>
    <ds:schemaRef ds:uri="http://www.w3.org/XML/1998/namespace"/>
    <ds:schemaRef ds:uri="http://schemas.microsoft.com/office/2006/documentManagement/types"/>
    <ds:schemaRef ds:uri="http://schemas.microsoft.com/office/infopath/2007/PartnerControls"/>
    <ds:schemaRef ds:uri="http://purl.org/dc/dcmitype/"/>
    <ds:schemaRef ds:uri="http://purl.org/dc/terms/"/>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0</TotalTime>
  <Words>251</Words>
  <Application>Microsoft Office PowerPoint</Application>
  <PresentationFormat>Breedbeeld</PresentationFormat>
  <Paragraphs>33</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Arial Black</vt:lpstr>
      <vt:lpstr>Calibri</vt:lpstr>
      <vt:lpstr>Calibri Light</vt:lpstr>
      <vt:lpstr>Kantoorthema</vt:lpstr>
      <vt:lpstr>MS (Multiple Sclerose)  </vt:lpstr>
      <vt:lpstr>Wat is het: </vt:lpstr>
      <vt:lpstr>Gevolgen:</vt:lpstr>
      <vt:lpstr>Klachten:</vt:lpstr>
      <vt:lpstr>Verloop MS</vt:lpstr>
      <vt:lpstr>Behandeling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(Multiple Sclerose)  </dc:title>
  <dc:creator>Sandra Kreuning</dc:creator>
  <cp:lastModifiedBy>Sandra Kreuning</cp:lastModifiedBy>
  <cp:revision>1</cp:revision>
  <dcterms:created xsi:type="dcterms:W3CDTF">2020-03-16T17:40:21Z</dcterms:created>
  <dcterms:modified xsi:type="dcterms:W3CDTF">2020-03-16T17:40:23Z</dcterms:modified>
</cp:coreProperties>
</file>